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0894D-EB81-4C01-AC0D-00A07D6080D6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44595-F11B-46A8-A044-DD16C6B59AC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881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Writing frame</a:t>
            </a:r>
            <a:r>
              <a:rPr lang="en-GB" baseline="0" dirty="0" smtClean="0"/>
              <a:t> is available to print for books (small!)</a:t>
            </a:r>
          </a:p>
          <a:p>
            <a:r>
              <a:rPr lang="en-GB" baseline="0" dirty="0" smtClean="0"/>
              <a:t>9:30 – 9:40 Example sentences using MWB in pairs. Explain how to use a writing frame.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0C708-7B40-476D-A731-F65D6406EE9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42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57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274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629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9497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343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354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839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0719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763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660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467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9590-C215-4563-9DDE-AB7EEF385C19}" type="datetimeFigureOut">
              <a:rPr lang="es-ES_tradnl" smtClean="0"/>
              <a:t>31/01/2017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88E46-D235-4C69-922A-8BDEB9619E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192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162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937455"/>
              </p:ext>
            </p:extLst>
          </p:nvPr>
        </p:nvGraphicFramePr>
        <p:xfrm>
          <a:off x="0" y="116632"/>
          <a:ext cx="12192000" cy="5891722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{5C22544A-7EE6-4342-B048-85BDC9FD1C3A}</a:tableStyleId>
              </a:tblPr>
              <a:tblGrid>
                <a:gridCol w="2070847"/>
                <a:gridCol w="1719946"/>
                <a:gridCol w="2356437"/>
                <a:gridCol w="1665511"/>
                <a:gridCol w="1613009"/>
                <a:gridCol w="2766250"/>
              </a:tblGrid>
              <a:tr h="187906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encanta 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gusta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 gusta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Detesto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2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Odio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inglés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francés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español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dibujo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deporte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porque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divertid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o.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aburrid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buen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</a:t>
                      </a:r>
                      <a:r>
                        <a:rPr lang="en-GB" sz="2000" b="1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2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fácil.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difícil.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4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divertid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a.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aburrid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buen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fácil.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difícil.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18790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religión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música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tecnología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geografía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historia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informática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79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encanta</a:t>
                      </a: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gusta</a:t>
                      </a: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 gusta</a:t>
                      </a: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Detesto/ odio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ciencias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matemáticas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pPr algn="ctr"/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porque 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2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son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divertid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as.</a:t>
                      </a:r>
                      <a:endParaRPr lang="es-ES" sz="2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aburrid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buen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fácil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difícil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98" marR="49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94129" y="6237312"/>
            <a:ext cx="12286129" cy="62068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GB" sz="1800" b="1" dirty="0"/>
              <a:t>L.O.: </a:t>
            </a:r>
            <a:r>
              <a:rPr lang="en-GB" sz="1800" dirty="0" err="1"/>
              <a:t>Escribir</a:t>
            </a:r>
            <a:r>
              <a:rPr lang="en-GB" sz="1800" b="1" dirty="0"/>
              <a:t> </a:t>
            </a:r>
            <a:r>
              <a:rPr lang="en-GB" sz="1800" dirty="0" err="1"/>
              <a:t>las</a:t>
            </a:r>
            <a:r>
              <a:rPr lang="en-GB" sz="1800" dirty="0"/>
              <a:t> </a:t>
            </a:r>
            <a:r>
              <a:rPr lang="en-GB" sz="1800" dirty="0" err="1"/>
              <a:t>opiniones</a:t>
            </a:r>
            <a:r>
              <a:rPr lang="en-GB" sz="1800" dirty="0"/>
              <a:t> y </a:t>
            </a:r>
            <a:r>
              <a:rPr lang="en-GB" sz="1800" dirty="0" err="1"/>
              <a:t>razones</a:t>
            </a:r>
            <a:r>
              <a:rPr lang="en-GB" sz="1800" dirty="0"/>
              <a:t>.</a:t>
            </a:r>
            <a:br>
              <a:rPr lang="en-GB" sz="1800" dirty="0"/>
            </a:br>
            <a:r>
              <a:rPr lang="en-GB" sz="1800" b="1" dirty="0"/>
              <a:t>BLP: </a:t>
            </a:r>
            <a:r>
              <a:rPr lang="en-GB" sz="1800" dirty="0"/>
              <a:t>Persevere	</a:t>
            </a:r>
            <a:r>
              <a:rPr lang="en-GB" sz="1800" b="1" dirty="0" err="1"/>
              <a:t>Comm</a:t>
            </a:r>
            <a:r>
              <a:rPr lang="en-GB" sz="1800" b="1" dirty="0"/>
              <a:t>:</a:t>
            </a:r>
            <a:r>
              <a:rPr lang="en-GB" sz="1800" dirty="0"/>
              <a:t> Writing</a:t>
            </a:r>
            <a:endParaRPr lang="en-GB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Widescreen</PresentationFormat>
  <Paragraphs>84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Sir John Hunt 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naomi.davenport</dc:creator>
  <cp:lastModifiedBy>naomi.davenport</cp:lastModifiedBy>
  <cp:revision>1</cp:revision>
  <dcterms:created xsi:type="dcterms:W3CDTF">2017-01-31T15:12:39Z</dcterms:created>
  <dcterms:modified xsi:type="dcterms:W3CDTF">2017-01-31T15:14:22Z</dcterms:modified>
</cp:coreProperties>
</file>